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3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39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7" r:id="rId64"/>
    <p:sldId id="316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ED91A-5F30-4A4B-877B-320C585614C0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41135-097C-4BBA-98D5-9F9A495B2CA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8700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0DAAB8-FC86-20FD-A1F3-F0E55110F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E5EEA83-E0EF-1CDF-E55E-88CC92E5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5379FF-4E1C-6978-63F3-E4E19029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15DBBA-C8FE-A15B-6C90-E06C5BAE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4F60F6-F3B4-1F4F-9C5A-1374DFC2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185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240CDD-52EB-1A87-61DC-AF526CDE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08FE144-7F94-039B-6353-301F603F6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469AE5-E300-C285-90EB-0CAD8CBF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CA1369-BF79-B544-D293-3A3B35C6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D75D82-2EC3-3133-4281-DBBA98C6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0742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AFCF54-A87A-52BC-6BB9-1E9AAA471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8405B1-67C3-A05A-CC87-0B6457C57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8C4C3B5-3AED-6F0F-8DA6-DE9D2F5F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A5970F-E4F8-1502-4CBA-EF2D9C8D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B71558-4678-0B63-506C-FB2D110A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956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D80ABC-EAA9-1464-FFD1-630C477C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88A3C5-2D11-D4BF-8712-6ED5B167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DAAE2C-E276-8127-0BDD-168693E2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CCF294-C011-A83C-B325-8EEBE90E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EEBE30-8588-8C4B-872D-E4BA6941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2554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9FFE9B-B989-2884-6D33-497FB044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148CB4A-1C05-F9EB-6A24-15A9586C5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CF9CDC-1E27-1A34-33ED-E981E3B5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88D4A7-C092-CDB1-1359-61C93DF9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7D599D-93C9-F35E-009D-436200E2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9095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331E7-8560-7E6D-B474-52CD9CE7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8C6727-0D05-56F5-532A-3CA7554CB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69C954-7A91-7348-9B48-30FEB3405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5B3BB0-1E3A-C8A1-3329-DBDC4477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72F1DF9-3337-443E-A39A-8258C0BF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9A6E79-6410-1DB3-1930-EA6F0FF4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7769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56DB47-D043-1243-8A06-DDD9AF2B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46EA8A-F085-B049-0599-E6E0037D3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CCB3D1D-A75C-3F1E-7804-4D84902E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176ADE5-5FF4-F090-9EAA-99BFCD552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A819250-3937-5D1B-A21A-383DE12F2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7EB95E8-6BD3-A082-CA73-78AEF62C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92C584B-4A96-8C48-E451-765F6D13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3B3C7E-336A-177F-1304-3FFE2688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5232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5AAA9B-6E24-D65B-E84A-BBDD13AC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CB70AF-1C95-A5A6-2320-EE05A078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3275EF6-353C-9A23-D969-6C1E2502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51D2439-8C3B-9A9B-8AF7-B4473ACE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909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B093E4C-D3CB-4985-0D82-018415F8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57C82C7-0E2A-2414-86F4-6E5BC244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A36A9A-D550-F152-DB3F-66753FB7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6678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9EE93B-BECA-77E7-D873-B45708EF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BF3F61-59E3-D281-8B58-0826B44B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0BC1F8-2CCA-CA34-4651-72D86DAF0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C6C27F-C713-1422-E675-A5F2547C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98B582-35EF-3B16-EB31-78D619E5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D6594E-D3E2-F189-F479-FD4D8BCD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3585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0F1BE9-8145-FAC9-242F-C7409C49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37BF738-92B5-9B25-6171-23FE57C19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BC662E-FA28-5CAF-3A7B-530A7C27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55B8C0-EA59-FF2A-4A3F-E7C2DD2A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AA5FFD-8FBD-EB09-70B7-92D35A15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A7D195-597E-BFFD-C428-5FE240C3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8993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12D4D17-7480-1440-2851-8F394E75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89EFD3-8C44-2727-0C6B-D4AB3522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EB4BA-BD9C-CEB6-29B4-D8DD777A2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E6EEB-8512-4C05-B359-2878F70E96B5}" type="datetimeFigureOut">
              <a:rPr lang="en-IN" smtClean="0"/>
              <a:pPr/>
              <a:t>30-04-2024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8D478E-DD30-BC95-A083-836649F03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7B6F68-B57C-90FA-1AA0-F9BC2BEC8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AC41C-85AA-4745-B2EB-8AE23E866C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764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FBEB2-0CEC-6BE8-ADE0-63DB96D57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Lexical Functional Grammar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A15B74-F1B7-60A0-6146-5DBF3E12E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25365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634FBB-8808-BBFF-D92F-497F06D4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6" y="274030"/>
            <a:ext cx="9897856" cy="2829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EC60E6-53DB-36FA-D0DD-30139AF6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13" y="2522244"/>
            <a:ext cx="4458322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D273DD6-F88E-D09E-FF7D-84A6C63A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34" y="3304023"/>
            <a:ext cx="567769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57F2CDC-A3AA-BD43-193A-5F35A4EF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72" y="4282501"/>
            <a:ext cx="9707330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895DDCD-B26D-518E-65C6-BEC6CDFA6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4" y="5560197"/>
            <a:ext cx="9821646" cy="11145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690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99AF2D-0B09-EAF8-E92B-2EC6BD77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9" y="301560"/>
            <a:ext cx="9774014" cy="24006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479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1F2D50-F437-BE63-456D-DA13E0CF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0"/>
            <a:ext cx="11169445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632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5F8D5F-BB11-9408-5A8A-6D09E4CE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97594" cy="500114"/>
          </a:xfrm>
        </p:spPr>
        <p:txBody>
          <a:bodyPr>
            <a:normAutofit fontScale="90000"/>
          </a:bodyPr>
          <a:lstStyle/>
          <a:p>
            <a:r>
              <a:rPr lang="en-IN" dirty="0"/>
              <a:t>LFG Formalism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229997-C5A1-ACAE-D18F-158846CE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6014"/>
            <a:ext cx="10206728" cy="45483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953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5096BE0-CC94-7BE2-A398-A049D987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39" y="721291"/>
            <a:ext cx="9983593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FAAB4F9-072F-DE61-779C-8D42655B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6" y="4993073"/>
            <a:ext cx="2210108" cy="352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740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0F6597-F252-181F-198F-A3CB3CF3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5" y="645162"/>
            <a:ext cx="9554908" cy="114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B20FDD-8074-8872-94B6-605CA623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2" y="1934679"/>
            <a:ext cx="10097909" cy="39915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109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B8E178-DD99-52AA-BA59-7053BA9F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0" y="672738"/>
            <a:ext cx="4820323" cy="22482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228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05F9E1-F639-3BFF-0DA4-D9DA2A82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8" y="637391"/>
            <a:ext cx="9774014" cy="46393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56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6CE4D3-C49C-8672-1677-5175A3E2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428471"/>
            <a:ext cx="9964541" cy="4001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239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7A5E02-D8E9-AD9C-90BE-F540BA19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638050"/>
            <a:ext cx="9935962" cy="3581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100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1C07F2-6695-574D-5413-A549613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67" y="1789471"/>
            <a:ext cx="11022905" cy="335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7489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F2B1C0-581A-0BD3-0BE9-C0F92862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818785"/>
            <a:ext cx="9916909" cy="52204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37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D876A4-1DCE-D168-CD5B-3DD1DD8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104575"/>
            <a:ext cx="9650172" cy="46488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00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996FF8F-A7E8-AB20-0831-99A5FC1C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2" y="313444"/>
            <a:ext cx="9926435" cy="16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D69673-6C82-BD20-80CA-8D6A2E73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6" y="1736116"/>
            <a:ext cx="9737106" cy="5121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177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3F1E37-95ED-DED4-861D-9260D894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504681"/>
            <a:ext cx="9916909" cy="38486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3513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C46744A-0AC6-1690-06E9-6AACE582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94811"/>
            <a:ext cx="10174120" cy="64683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535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2067B0-50FA-7A8D-413B-E39DF9CD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1" y="199520"/>
            <a:ext cx="9840698" cy="638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D738E2-0E3F-4E8A-E02B-108273C6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59392" y="-1720645"/>
            <a:ext cx="5289755" cy="105795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054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BFC6AC-25E4-75C6-257E-1D4AAF29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461548"/>
            <a:ext cx="9878804" cy="59349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4973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046152D-C1D4-A773-4782-3E574685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59287" y="-2011124"/>
            <a:ext cx="6329297" cy="11041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526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5E7A3D-8008-C0FD-680B-1A0FB26F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9" y="686284"/>
            <a:ext cx="9831172" cy="18671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4101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296906-CFAD-5F4D-DEAC-A541B0FC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626" y="769807"/>
            <a:ext cx="7037439" cy="696759"/>
          </a:xfrm>
        </p:spPr>
        <p:txBody>
          <a:bodyPr/>
          <a:lstStyle/>
          <a:p>
            <a:r>
              <a:rPr lang="en-IN" dirty="0"/>
              <a:t>LFG and Indian Languages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FE8D0A-F672-D06B-C77D-8E52DB1F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19" y="2245772"/>
            <a:ext cx="10050278" cy="20386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126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252EB6-27F7-56D7-A1B4-C22EE23B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2935" cy="470617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23B914D-3B16-ADC2-925B-3BB9E7F14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67" y="1504335"/>
            <a:ext cx="10218871" cy="4592751"/>
          </a:xfrm>
        </p:spPr>
      </p:pic>
    </p:spTree>
    <p:extLst>
      <p:ext uri="{BB962C8B-B14F-4D97-AF65-F5344CB8AC3E}">
        <p14:creationId xmlns="" xmlns:p14="http://schemas.microsoft.com/office/powerpoint/2010/main" val="176611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5F070-527A-DD87-3E67-DB194F30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80123" cy="559107"/>
          </a:xfrm>
        </p:spPr>
        <p:txBody>
          <a:bodyPr>
            <a:normAutofit fontScale="90000"/>
          </a:bodyPr>
          <a:lstStyle/>
          <a:p>
            <a:r>
              <a:rPr lang="en-IN" dirty="0"/>
              <a:t>CFG and Indian Languages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2C9835-384B-84BF-D664-10C3DE04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0" y="1196236"/>
            <a:ext cx="10136015" cy="52966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0715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59CAB98-8F1E-DEE3-42FF-1B840435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1" y="379733"/>
            <a:ext cx="10309566" cy="6478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402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0667F8-3151-3E2C-9CF1-6186BF5D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375811"/>
            <a:ext cx="10021699" cy="61063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9964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DE1630-FFD8-0240-CFB3-4125AC2D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2181051"/>
            <a:ext cx="9783540" cy="2495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25100C-C285-8865-0632-FF89129C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87" y="4510506"/>
            <a:ext cx="7849695" cy="609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85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2F297F-CE28-4D4F-25E4-3FB49106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4" y="0"/>
            <a:ext cx="9659412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9701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14AA32-8D5A-A093-4071-2FBBD553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13864"/>
            <a:ext cx="9955014" cy="6430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6851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833A91-68EA-9D6C-7153-96BE544F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6" y="297842"/>
            <a:ext cx="5153744" cy="63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679AE25-1CC3-970D-2EBA-34725B46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66" y="809259"/>
            <a:ext cx="7297168" cy="2619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4590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79526D-4DFE-3C4F-4138-912A6B31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780680"/>
            <a:ext cx="9764488" cy="52966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4568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AA66A-5325-8735-E692-0DEF4DF3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6226" cy="490281"/>
          </a:xfrm>
        </p:spPr>
        <p:txBody>
          <a:bodyPr>
            <a:normAutofit fontScale="90000"/>
          </a:bodyPr>
          <a:lstStyle/>
          <a:p>
            <a:r>
              <a:rPr lang="en-IN" dirty="0"/>
              <a:t>Tree Adjoining Grammar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9F2A8D-18ED-8D62-5486-3A3D395F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15" y="855406"/>
            <a:ext cx="10059804" cy="28769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597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754975-7221-65D0-C1A7-21077E44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380574"/>
            <a:ext cx="9583487" cy="60968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571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2D7C3F-1514-5637-CC81-EE80556B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8" y="599103"/>
            <a:ext cx="9002381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7338706-EACD-060C-63F0-55DCFD38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8" y="1323104"/>
            <a:ext cx="3032567" cy="440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9B58AC-BF7F-1D48-B3DF-536D3E77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" y="2124470"/>
            <a:ext cx="9402487" cy="41344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291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7E6524-3F8D-DBE9-D979-BE4AB7D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7" y="276257"/>
            <a:ext cx="9859751" cy="174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49D1F2E-E159-8439-E0B5-CF844323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9" y="1885735"/>
            <a:ext cx="9812119" cy="1543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137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3ACCC-1B05-A982-3414-95DA0E7C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A277B9-CA57-DC4E-E612-4A138C28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78A82F-721F-266A-9040-10A814E6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56679"/>
            <a:ext cx="11269648" cy="67446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911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5D027B-B03F-0AF8-DC3A-40A9B520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123628"/>
            <a:ext cx="10193173" cy="4610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672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15DE3C2-7F72-74C4-86A3-99BC0C7F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3" y="587698"/>
            <a:ext cx="9678751" cy="123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5F9B4B-A313-6986-A6BF-6DF2DA9F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1" y="1707483"/>
            <a:ext cx="9697803" cy="1476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589B0C7-C28A-C2EC-85CF-9AD8A535E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852" y="3562726"/>
            <a:ext cx="5921628" cy="30895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7735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A21AFB-6980-608C-CC11-7F852CA8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0" y="678426"/>
            <a:ext cx="11096670" cy="50035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3148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18F904-E69A-F266-2DA0-8CCCE60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347232"/>
            <a:ext cx="10021699" cy="61635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3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E43C2E-EDB4-E559-7CB8-9034D9FD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408060"/>
            <a:ext cx="7583667" cy="421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E25D839-7028-A42E-92D5-2C683196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423" y="806245"/>
            <a:ext cx="3461867" cy="3510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2BEC26E-6ED3-E9D3-25E8-67394988F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04" y="5036685"/>
            <a:ext cx="6697010" cy="6192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18335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F27775-E4F2-9031-3428-39CB4A05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9" y="133064"/>
            <a:ext cx="9098141" cy="6278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1CF399D-26C4-243B-B1D5-66ADE396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" y="6135001"/>
            <a:ext cx="8690541" cy="5899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2841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585FB4-5386-6030-D389-EE9E2DBE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03" y="304487"/>
            <a:ext cx="9774014" cy="2276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B8821A1-62D8-2278-6553-D296BBE0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1765532"/>
            <a:ext cx="6988271" cy="4379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6389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481857-9E01-F326-0DC3-B43C12FF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2" y="184622"/>
            <a:ext cx="8965865" cy="2518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E8ADE42-EF9B-00CD-39E5-1D8D17C58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7" y="2740332"/>
            <a:ext cx="10707329" cy="40478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556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043EB1-6C7F-CF1B-3344-9C821EEC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156252"/>
            <a:ext cx="9951975" cy="530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6C7FBE0-0075-6C32-1693-B4A63AF7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97" y="511704"/>
            <a:ext cx="7897327" cy="4858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5392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23963B-38E0-4AE1-EEEF-FCF677CE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00" y="430688"/>
            <a:ext cx="9754961" cy="12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AD1B707-44F3-1314-FEAB-8706EE17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1778463"/>
            <a:ext cx="9802593" cy="46488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3802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0FA3B2-FCE2-96A3-73F2-B5E35644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203437"/>
            <a:ext cx="10145541" cy="64683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2409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0DEB28-EA22-D31E-3301-ABB66642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2476367"/>
            <a:ext cx="9802593" cy="1905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5373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D95D79-4F65-8FAF-EBAE-BC26BA31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2181051"/>
            <a:ext cx="9783540" cy="24958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6603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CCF9BA-0189-7D1B-1729-9E71D130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97" y="0"/>
            <a:ext cx="9802593" cy="4105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5873B7-7394-E0C5-12A3-BCEB7C11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7" y="4105848"/>
            <a:ext cx="10446690" cy="2655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719B20-C1EF-FEB2-DAF8-53AEE69E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70" y="5990720"/>
            <a:ext cx="7659169" cy="6382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9992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286C55-97C0-126B-FF53-94BDE082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3" y="246539"/>
            <a:ext cx="9564435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1210E33-67FF-4F6B-11E2-0F49F2D9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9" y="644550"/>
            <a:ext cx="9735909" cy="1105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5E2AD3B-7170-E18C-9201-3576CB72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5" y="1749604"/>
            <a:ext cx="5109838" cy="3205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B3ECFBB-6611-BA3F-853D-AA7A89265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037" y="1392589"/>
            <a:ext cx="6293000" cy="4565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9060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BCE742-D7F0-A55B-ADCD-C87B99E5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6" y="172211"/>
            <a:ext cx="9850225" cy="23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54EB1A1-E033-BF7A-5CAA-79F6C52D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64" y="3145517"/>
            <a:ext cx="3462213" cy="310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4BD498D-69D2-437B-D932-EE251437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8" y="2477583"/>
            <a:ext cx="9588793" cy="19028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501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9D2E999-B8C9-387B-A789-CFB6BC6D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9" y="307984"/>
            <a:ext cx="9545382" cy="2800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4691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131B9A-6248-7C31-0935-C0DDF36E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756864"/>
            <a:ext cx="9888330" cy="53442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489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C0658CF-26F4-AFD5-98B4-A1F5AB9E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5" y="187239"/>
            <a:ext cx="7916380" cy="48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431B87-3CEE-B61A-186C-21F2B581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5" y="971675"/>
            <a:ext cx="10182009" cy="53569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83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752BB5-0E3E-CCD7-FB2E-B798D689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" y="344428"/>
            <a:ext cx="9040487" cy="231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4440C96-BC67-FB2F-8DC4-BACEEE01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3" y="2695473"/>
            <a:ext cx="5363323" cy="7335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5149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D2D77B-13E4-2E4C-6646-B0ABF96A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0"/>
            <a:ext cx="10874478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095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255CB4B-CB8F-E9E7-A3BA-D6140FB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8" y="207129"/>
            <a:ext cx="3724795" cy="3867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8D7807-D800-D79E-1B60-4AB1708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60" y="0"/>
            <a:ext cx="4820323" cy="4972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4517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3738C3A-C9C8-DD98-3D2C-1CDB374F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2" y="0"/>
            <a:ext cx="4187965" cy="3339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015EC5F-C7D2-A628-199F-6981A253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" y="3429000"/>
            <a:ext cx="11003038" cy="32580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2900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30CF2A4-780C-910B-15A1-FA605063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781" y="402809"/>
            <a:ext cx="11120284" cy="5774154"/>
          </a:xfrm>
        </p:spPr>
      </p:pic>
    </p:spTree>
    <p:extLst>
      <p:ext uri="{BB962C8B-B14F-4D97-AF65-F5344CB8AC3E}">
        <p14:creationId xmlns="" xmlns:p14="http://schemas.microsoft.com/office/powerpoint/2010/main" val="1053202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E52B2C3-6E15-651A-3144-BD351CAD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9" y="306106"/>
            <a:ext cx="10294316" cy="32961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2838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B22291F-0719-23AF-4C4C-516631EA8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53" y="307300"/>
            <a:ext cx="8430802" cy="4163006"/>
          </a:xfrm>
        </p:spPr>
      </p:pic>
    </p:spTree>
    <p:extLst>
      <p:ext uri="{BB962C8B-B14F-4D97-AF65-F5344CB8AC3E}">
        <p14:creationId xmlns="" xmlns:p14="http://schemas.microsoft.com/office/powerpoint/2010/main" val="1656137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DC52966-F6AE-7366-B77D-9DB1CD10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0" y="796413"/>
            <a:ext cx="10259097" cy="45330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0625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A4E3B64-9854-B768-FE7A-17B327B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656145"/>
            <a:ext cx="9424182" cy="49400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0727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F17242-66A5-63EA-3A72-FF874899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623496"/>
            <a:ext cx="9935962" cy="56110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7882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D1153C-4724-400D-11BA-AE2D5F6A1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476" y="1602099"/>
            <a:ext cx="9154803" cy="3972479"/>
          </a:xfrm>
        </p:spPr>
      </p:pic>
    </p:spTree>
    <p:extLst>
      <p:ext uri="{BB962C8B-B14F-4D97-AF65-F5344CB8AC3E}">
        <p14:creationId xmlns="" xmlns:p14="http://schemas.microsoft.com/office/powerpoint/2010/main" val="405590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CFECF1-7B23-FE96-F417-CC0A4DAB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0" y="747252"/>
            <a:ext cx="10580326" cy="4853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9329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D44BD4-DBA5-CEA9-7CB4-F52A7465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4" y="421556"/>
            <a:ext cx="8459381" cy="221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1DD4CF-17A3-953F-5C69-78EC3935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39" y="2815734"/>
            <a:ext cx="8316486" cy="1914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5565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BE6FE3-30CA-B7B6-A30F-CA472C4D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252233"/>
            <a:ext cx="8068801" cy="4353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4962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2ED73C-5279-1133-616F-F7B6678A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996906"/>
            <a:ext cx="9394379" cy="43516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8198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88C90E-E9A1-7028-1312-B34F5891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" y="252886"/>
            <a:ext cx="9670294" cy="55386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6595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CCB1366-6917-CC54-53B8-ED34F6CF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599680"/>
            <a:ext cx="9183382" cy="565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9B8BC25-1C19-B70B-2457-10CA8784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48" y="6258320"/>
            <a:ext cx="2934109" cy="4001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59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513872-E24E-E2A1-40D9-86B64587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60" y="21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9389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5A7DAE-FD9B-A1C2-F71F-E1AD7F92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4" y="339007"/>
            <a:ext cx="8840434" cy="75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4E9D5B-D2B0-E614-4DCC-356CC8CD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47" y="715297"/>
            <a:ext cx="5163271" cy="1076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1BA57DA-C19B-97A5-E04D-77CD8B099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21" y="715297"/>
            <a:ext cx="2972215" cy="600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458E917-0803-E349-977D-F6D6447B4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94" y="1808224"/>
            <a:ext cx="9030960" cy="32580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8018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61A84D-AA5F-CB0E-CE38-B2585E6E1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74" y="0"/>
            <a:ext cx="9884252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9847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2AFB5A-DF00-9E16-C356-C1DD97AD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4" y="522854"/>
            <a:ext cx="9002381" cy="362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DAA7A6-4F13-2E34-2C63-2E0421D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80" y="4620407"/>
            <a:ext cx="8802328" cy="17147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6504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A988E7-2CBF-ECBB-7693-904794C3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747338"/>
            <a:ext cx="8888065" cy="53633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004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193ED-96A5-A371-9BBD-74359A23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18935" cy="470617"/>
          </a:xfrm>
        </p:spPr>
        <p:txBody>
          <a:bodyPr>
            <a:normAutofit fontScale="90000"/>
          </a:bodyPr>
          <a:lstStyle/>
          <a:p>
            <a:r>
              <a:rPr lang="en-IN" dirty="0"/>
              <a:t>Overview of LFG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A4D5672-5AD0-08A4-D5A4-AC7EB33C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6" y="1007166"/>
            <a:ext cx="9297698" cy="256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44EDB9-29AE-FA52-A9D7-97E47026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6" y="3644919"/>
            <a:ext cx="9716856" cy="1200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1151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9B8FD3-BC0C-6003-CAD4-81094D3D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6706"/>
            <a:ext cx="9250066" cy="6544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4635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A4FFBE-CD69-4B0E-2E70-BAE54523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0" y="395162"/>
            <a:ext cx="8754697" cy="180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E1EB253-AF97-0D86-29B0-BB4814734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5" y="2195637"/>
            <a:ext cx="3930269" cy="4565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BCDBCE5-6C90-917A-70A7-AD8609B4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28" y="2445576"/>
            <a:ext cx="6024442" cy="38863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3374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70E797-2741-503A-6BB3-17479C8F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4" y="232079"/>
            <a:ext cx="8954750" cy="297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0DDA49-4D89-272A-0E56-80281C9C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3" y="3259395"/>
            <a:ext cx="9002381" cy="22577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5475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46BF9B5-4691-259F-7BC3-5EEC148F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1171260"/>
            <a:ext cx="9030960" cy="4515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491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3E193AD-0C55-84F4-EBF1-EF0AA103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9" y="289845"/>
            <a:ext cx="10668000" cy="6525872"/>
          </a:xfrm>
        </p:spPr>
      </p:pic>
    </p:spTree>
    <p:extLst>
      <p:ext uri="{BB962C8B-B14F-4D97-AF65-F5344CB8AC3E}">
        <p14:creationId xmlns="" xmlns:p14="http://schemas.microsoft.com/office/powerpoint/2010/main" val="1350720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20</Words>
  <Application>Microsoft Office PowerPoint</Application>
  <PresentationFormat>Custom</PresentationFormat>
  <Paragraphs>7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Lexical Functional Grammar </vt:lpstr>
      <vt:lpstr>Slide 2</vt:lpstr>
      <vt:lpstr>Introduction</vt:lpstr>
      <vt:lpstr>Slide 4</vt:lpstr>
      <vt:lpstr>Slide 5</vt:lpstr>
      <vt:lpstr>Slide 6</vt:lpstr>
      <vt:lpstr>Slide 7</vt:lpstr>
      <vt:lpstr>Overview of LFG</vt:lpstr>
      <vt:lpstr>Slide 9</vt:lpstr>
      <vt:lpstr>Slide 10</vt:lpstr>
      <vt:lpstr>Slide 11</vt:lpstr>
      <vt:lpstr>Slide 12</vt:lpstr>
      <vt:lpstr>LFG Formalism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LFG and Indian Languages</vt:lpstr>
      <vt:lpstr>CFG and Indian Languages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Tree Adjoining Grammar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Lexical Functional Grammar </dc:title>
  <dc:creator>anurag jain</dc:creator>
  <cp:lastModifiedBy>E-103</cp:lastModifiedBy>
  <cp:revision>17</cp:revision>
  <dcterms:created xsi:type="dcterms:W3CDTF">2022-04-21T02:48:24Z</dcterms:created>
  <dcterms:modified xsi:type="dcterms:W3CDTF">2024-04-30T06:30:03Z</dcterms:modified>
</cp:coreProperties>
</file>